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Extra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 varScale="1">
        <p:scale>
          <a:sx n="71" d="100"/>
          <a:sy n="71" d="100"/>
        </p:scale>
        <p:origin x="6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57CF-DCDF-4B76-BCD3-D13263C94A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2E9F-94D2-47B5-A5B6-FCC9D67C7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6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88271" y="0"/>
            <a:ext cx="5689235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491" y="241935"/>
            <a:ext cx="1927698" cy="23107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7107" y="2537020"/>
            <a:ext cx="9852583" cy="70974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33948" y="241935"/>
            <a:ext cx="4680585" cy="43667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78256" y="455962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57600" y="495300"/>
            <a:ext cx="80772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5400" b="1" dirty="0" err="1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</a:t>
            </a:r>
            <a:r>
              <a:rPr lang="ru-RU" sz="5400" b="1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r>
              <a:rPr lang="en-US" sz="5400" b="1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4B5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ru-RU" sz="5400" b="1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5400" b="1" dirty="0" err="1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удущих</a:t>
            </a:r>
            <a:r>
              <a:rPr lang="ru-RU" sz="5400" b="1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sz="5400" b="1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en-US" sz="5400" b="1" dirty="0">
              <a:solidFill>
                <a:srgbClr val="4B5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106400" y="6210300"/>
            <a:ext cx="5319656" cy="301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«Средняя общеобразовательная </a:t>
            </a:r>
            <a:r>
              <a:rPr lang="ru-RU" sz="2800" b="1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sz="2800" b="1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55 имени дважды Героя Советского Союза Г.Ф. </a:t>
            </a:r>
            <a:r>
              <a:rPr lang="ru-RU" sz="2800" b="1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Сивкова» г</a:t>
            </a:r>
            <a:r>
              <a:rPr lang="ru-RU" sz="2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491" y="241935"/>
            <a:ext cx="1914617" cy="22950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19400" y="952500"/>
            <a:ext cx="15150727" cy="72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2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en-US" sz="4800" b="1" dirty="0">
              <a:solidFill>
                <a:srgbClr val="4B5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0" y="4610100"/>
            <a:ext cx="5071665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8"/>
              </a:lnSpc>
            </a:pPr>
            <a:r>
              <a:rPr lang="en-US" sz="32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человеке - солнце. </a:t>
            </a:r>
          </a:p>
          <a:p>
            <a:pPr algn="ctr">
              <a:lnSpc>
                <a:spcPts val="3508"/>
              </a:lnSpc>
            </a:pPr>
            <a:r>
              <a:rPr lang="en-US" sz="32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дайте ему светить.</a:t>
            </a:r>
          </a:p>
          <a:p>
            <a:pPr algn="ctr">
              <a:lnSpc>
                <a:spcPts val="3508"/>
              </a:lnSpc>
              <a:spcBef>
                <a:spcPct val="0"/>
              </a:spcBef>
            </a:pPr>
            <a:r>
              <a:rPr lang="en-US" sz="32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Cократ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72800" y="9029700"/>
            <a:ext cx="701040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Лепихина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Семеновна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8200" y="9029700"/>
            <a:ext cx="599175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35ACE"/>
                </a:solidFill>
                <a:latin typeface="Open Sans Extra Bold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Гладких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09900"/>
            <a:ext cx="3811292" cy="5716494"/>
          </a:xfrm>
          <a:prstGeom prst="rect">
            <a:avLst/>
          </a:prstGeom>
        </p:spPr>
      </p:pic>
      <p:pic>
        <p:nvPicPr>
          <p:cNvPr id="10" name="Picture 2" descr="https://downloader.disk.yandex.ru/preview/ab996ffd14ada83d07cd62120c04471464c318757c7b1a08fd518461a35a9266/65e09037/PELMXm9WgJamAyiVa0Wu4q0_dEVwP3wjnN42iHrPMQFsn2ZQUvG-9pXQXmBzgoBvxKg68fY7I3TwgGy3XW7mGw%3D%3D?uid=0&amp;filename=%D0%A4%D0%BE%D1%82%D0%BE0114.JPG&amp;disposition=inline&amp;hash=&amp;limit=0&amp;content_type=image%2Fjpeg&amp;owner_uid=0&amp;tknv=v2&amp;size=1857x9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3009900"/>
            <a:ext cx="3787196" cy="56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491" y="241935"/>
            <a:ext cx="1914617" cy="22950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95600" y="876300"/>
            <a:ext cx="15150727" cy="72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2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en-US" sz="4800" b="1" dirty="0">
              <a:solidFill>
                <a:srgbClr val="4B5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8877300"/>
            <a:ext cx="593101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35ACE"/>
                </a:solidFill>
                <a:latin typeface="Open Sans Extra Bold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Умарова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134600" y="8877300"/>
            <a:ext cx="718526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35ACE"/>
                </a:solidFill>
                <a:latin typeface="Open Sans Extra Bold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Безматерных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Германовна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600" y="3924300"/>
            <a:ext cx="698614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2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3322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внушить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ts val="3322"/>
              </a:lnSpc>
              <a:spcBef>
                <a:spcPct val="0"/>
              </a:spcBef>
            </a:pP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в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разжечь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ts val="3322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Ф. В. </a:t>
            </a:r>
            <a:r>
              <a:rPr lang="en-US" sz="2800" dirty="0" err="1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Робертсон</a:t>
            </a:r>
            <a:endParaRPr lang="en-US" sz="2800" dirty="0">
              <a:solidFill>
                <a:srgbClr val="4B5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3086100"/>
            <a:ext cx="3708400" cy="556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62300"/>
            <a:ext cx="3657600" cy="544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491" y="241935"/>
            <a:ext cx="1914617" cy="22950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29000" y="800100"/>
            <a:ext cx="154686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2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en-US" sz="4800" b="1" dirty="0">
              <a:solidFill>
                <a:srgbClr val="4B5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85728" y="8131868"/>
            <a:ext cx="482262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35ACE"/>
                </a:solidFill>
                <a:latin typeface="Open Sans Extra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0465" y="8556048"/>
            <a:ext cx="6297067" cy="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35ACE"/>
                </a:solidFill>
                <a:latin typeface="Open Sans Extra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57800" y="4914900"/>
            <a:ext cx="7642473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2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Главнейшая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322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убеждение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322"/>
              </a:lnSpc>
              <a:spcBef>
                <a:spcPct val="0"/>
              </a:spcBef>
            </a:pP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 Д.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3238500"/>
            <a:ext cx="3759199" cy="563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62300"/>
            <a:ext cx="3658772" cy="55583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3000" y="8877300"/>
            <a:ext cx="671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Сунцова Анастасия Владимировна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91800" y="8877300"/>
            <a:ext cx="667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Фассалова Вероника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Альфретовна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491" y="241935"/>
            <a:ext cx="1914617" cy="22950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95600" y="723900"/>
            <a:ext cx="15150727" cy="72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2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sz="4800" b="1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en-US" sz="4800" b="1" dirty="0">
              <a:solidFill>
                <a:srgbClr val="4B5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27216" y="8230056"/>
            <a:ext cx="6633567" cy="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35ACE"/>
                </a:solidFill>
                <a:latin typeface="Open Sans Extra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304800" y="8420100"/>
            <a:ext cx="642824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35ACE"/>
                </a:solidFill>
                <a:latin typeface="Open Sans Extra Bold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Дрокина Анна Андреевна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91200" y="1714500"/>
            <a:ext cx="8839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открытиям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800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</a:t>
            </a:r>
            <a:r>
              <a:rPr lang="en-US" sz="2800" dirty="0" smtClean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en-US" sz="2800" dirty="0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B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Дорен</a:t>
            </a:r>
            <a:endParaRPr lang="en-US" sz="2800" dirty="0">
              <a:solidFill>
                <a:srgbClr val="4B5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81300"/>
            <a:ext cx="3657600" cy="5577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314700"/>
            <a:ext cx="3737159" cy="5472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200" y="3771900"/>
            <a:ext cx="3766783" cy="52578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562600" y="8724900"/>
            <a:ext cx="642824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35ACE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Вершинина Алла Александровна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1859759" y="9105900"/>
            <a:ext cx="642824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35ACE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Сединина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нна Владимировна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152</Words>
  <Application>Microsoft Office PowerPoint</Application>
  <PresentationFormat>Произвольный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Open Sans Extra Bold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Классные руководители 1-х классов</dc:title>
  <dc:creator>Лариса Борисовна</dc:creator>
  <cp:lastModifiedBy>Администрация</cp:lastModifiedBy>
  <cp:revision>15</cp:revision>
  <dcterms:created xsi:type="dcterms:W3CDTF">2006-08-16T00:00:00Z</dcterms:created>
  <dcterms:modified xsi:type="dcterms:W3CDTF">2024-03-21T08:10:35Z</dcterms:modified>
  <dc:identifier>DAFcsnhJWFA</dc:identifier>
  <cp:contentStatus/>
</cp:coreProperties>
</file>